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D4AD2-4B02-4818-86ED-40FF22F6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75DDF5-8987-4B2D-AD7A-7D20E7A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9DF6-AD2A-4FEC-B9AC-5692E1F0D171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931701-7BDE-40A5-96E5-9049127C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027ECA-F094-4F33-887D-86AD7A26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9936-1586-4678-8EB4-A173CDEE09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72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42BDEE-4B4E-4031-89AE-0954227B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B5215-6674-4BF5-8970-C2F748D2C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E62006-F24A-4ED0-9812-7FCE6EA08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E9DF6-AD2A-4FEC-B9AC-5692E1F0D171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8EFF6-2375-452A-95E0-5728485FE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5134A-9A1F-42C8-94B5-09C0ECC1D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19936-1586-4678-8EB4-A173CDEE09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58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7A6EF7-4E80-4F90-8B70-005980AE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3CE1F-E84E-4CD4-83FE-CA82D47A1A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38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5F2484-2D39-42FF-8F74-95F85FD2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CB858-90A8-4BAA-B415-59975E78C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7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F50E31-8862-49C0-B7D4-ADCBD06E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E82D66-BB11-4C0C-A336-81E498A9AB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4E1DFF-9985-46A6-8EFC-E76FEB18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64B3B4-5820-4634-803F-3A048FB3F6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6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05053C-EF1C-4290-A9B7-2F5D967B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C9845-EECC-4A20-A123-F20F67FDF3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6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D21E68-3CF8-4019-8933-A32A1BDA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F774A-A6A7-4311-91D8-9D30EE752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8D7F1D-937E-4E67-9750-29486C78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997C7-9272-44BD-90B1-8BBF2CB5FF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D1ACE1-FC21-4252-AD19-2C73C3C6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340C3-9096-461C-9F2C-EEAF1AB190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5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3649BE-8422-4B9F-8488-E53B82DE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DD3A87-9BEA-4262-B095-5B5A85C73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0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5A4EB4-9A91-4DE4-A638-C82E0C0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454C08-D40C-415D-BC16-F9BC51B6B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41BE4B-FC20-4EF3-98F8-544CE991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E53FB1-5B98-4885-B1AF-52CBC8DFD9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EBCC9C-D379-4BDF-AD2C-9482D821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1722AD-31DE-4388-9CE5-B3D5E82FDB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F02909-9BDA-4270-98D6-1D82C9D5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99376D-A026-49F8-8CC1-25484EAE3D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252AFB-A644-4DB7-B441-9332600E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855E4-1CAB-4EA6-83E4-22B78F07E5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4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8A2F39-6807-44E4-9F64-FA259BB7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7525E6-374E-4EAF-BCB5-9BBBE9412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2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61D2B-B8AA-40DC-8601-1548B87D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29B92-6917-4EC5-9D20-E2F117821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5FE0CA-5AF0-4844-AB73-7BC46FCC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28F1EE-B7C7-40AB-AC74-BFE08DC38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1B9FB3-0BF2-45B4-98EE-4F7876C8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9C589F-9F07-4D3A-BAD9-44B7DDEB7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5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107441-06C5-4F2E-A7B3-AC1CFA6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87B40-23B6-4AFE-814A-E82471401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46F4BB-290D-4365-9685-8E7B3545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89070E-7AC3-4B86-9331-AB3364F21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4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965D8A-3721-4906-9D20-2E51F53D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E52B5A-B8B9-47E8-8D6E-029490C7F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2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D781A0-FB30-496F-9435-B16A10C4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68E3D-C741-4256-B9C1-4EEFFD938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F6B498-DA2F-452F-B69B-1C0D8DD3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77FC43-8BA2-4009-9A55-BC664DFEB6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2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8AA9AE-4B51-49A0-AE3E-5858D8B3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AF4785-CDBC-4C63-9B96-B3E2EA5075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75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DC7695-E7A3-4ACF-9C2B-B5871803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2948D-A6BB-4284-8312-380F812B2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5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D3D67A-FDD2-43A3-8D3A-586F0D0E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46EC97-B9D3-4CC5-9DD8-F301FF67B1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75E785-5027-468E-9CE2-61F25AD9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1E0B9-E3E2-4CCF-A6D3-AFA78C29B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82D074-5C5C-435C-9EFD-DFB81DA9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0A1165-DE2C-4219-B5F0-69FD28E35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5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F1FD11-3DCD-4861-8C56-9CF00877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093A5C-B29E-4B20-814D-6139E69A8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D78967-74A7-4682-827B-6148262E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5C02AD-F702-4068-ACD4-BC5395E9BB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8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D82D87-92EA-49EB-89A7-F6E96C79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F23BE-5E07-4414-A415-C45F97F41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014FFC-BF0B-488C-829A-412C9DA1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D9A37-3B83-4AAD-B0D7-941320DB4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0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892538-D00A-4383-AEB4-D9357A5B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E852B-362A-4FB2-BBBA-19BF1F425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04ADAA-DF04-4C2D-8B2D-B61AA903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CC228C-0E37-48C5-9A70-1A6F60DC04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92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928EC3-D951-42FC-81B6-0E37552A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DBDC1-B697-4956-832A-D048494A1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57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9E80D5-23BF-40B8-A277-6F9114A1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8F0FB5-5AF8-44F9-BD75-62DCB989B3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54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CA7639-7F90-449C-B50E-EF31568C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DF3672-31AC-48C4-8B01-C970400CD3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D23443-7A0A-45A8-B42D-E13B0859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BA7581-5952-4CCD-BF08-C43AB8D49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248E24-E041-47BC-BBEA-AE621380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BB97CD-73C5-481F-9060-FC74096DBE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71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126549-FFB0-47A2-89B2-E3EDCEAD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55EC7F-F015-4C3E-89DE-BDB9F2BEAA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2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89C050-EAB6-4004-886E-75B8F28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940ED4-2475-4D61-AC10-359EE4FED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1347AB-1121-48D3-80FC-8D8AF065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AD7F20-9802-4020-A9CA-BC0C17E9A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53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FC9B6D-E337-4CD0-B039-F540ECE4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63D51-8272-4C10-B20B-772BAC329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9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9BDB3-C964-49B4-A452-54FBCA39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5D1542-7ADD-4FD7-AEE8-927BA8592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8C26D8-BF47-4F69-BD9D-E458187B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FCA30-A4B6-4F1B-AF9D-0912C884A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D106B4-FC5C-4034-87E4-4174263B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4841B-3CE0-4365-A19F-20A5EC9F76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3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A6E72C-6696-4EAD-AE27-45C5AA8E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08DDD-CFB5-44F8-A40A-326B19506D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5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D90AEF-B33C-408D-A97B-E2E33CA8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211962-F23B-428C-842B-D748058C76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87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DC5A46-5B8B-424D-92BB-405BF28E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F71FD0-20BC-4DD7-A21D-EAB604A8E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25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804B30-1D3B-4376-88ED-F3D4468A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18BBB8-FFFD-406B-A375-7AD5D34B5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4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672EA6-AB20-45D1-9C08-86077AC8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4D0E7A-8D2F-4B4F-99FE-7C9E697753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9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3F1A52-C7F8-4F7D-9159-8EACD2BD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F62E7-B30A-47F7-8230-470F478350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9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AB968-B869-471B-8AB2-12972744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3DD7F6-1704-4764-9BE2-A577951969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全屏显示(4:3)</PresentationFormat>
  <Paragraphs>1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2021-10-24T23:22:05Z</dcterms:created>
  <dcterms:modified xsi:type="dcterms:W3CDTF">2021-10-24T23:22:05Z</dcterms:modified>
</cp:coreProperties>
</file>